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12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2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6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2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1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0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2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6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6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14849-06F5-4CA0-831E-B51D92D545CE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EA8D-5F21-4266-90F5-D7D272E91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1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900545" y="526473"/>
            <a:ext cx="25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T24 EGF treatment-ENO2</a:t>
            </a:r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53" y="1097971"/>
            <a:ext cx="4788000" cy="47880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" y="1097972"/>
            <a:ext cx="4788000" cy="478800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4469976" y="590896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control</a:t>
            </a:r>
            <a:endParaRPr lang="en-US" dirty="0"/>
          </a:p>
        </p:txBody>
      </p:sp>
      <p:sp>
        <p:nvSpPr>
          <p:cNvPr id="8" name="Metin kutusu 7"/>
          <p:cNvSpPr txBox="1"/>
          <p:nvPr/>
        </p:nvSpPr>
        <p:spPr>
          <a:xfrm>
            <a:off x="10212200" y="5908962"/>
            <a:ext cx="5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EGF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8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900545" y="526473"/>
            <a:ext cx="251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T24 EGF treatment-CD56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4469976" y="590896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control</a:t>
            </a:r>
            <a:endParaRPr lang="en-US" dirty="0"/>
          </a:p>
        </p:txBody>
      </p:sp>
      <p:sp>
        <p:nvSpPr>
          <p:cNvPr id="8" name="Metin kutusu 7"/>
          <p:cNvSpPr txBox="1"/>
          <p:nvPr/>
        </p:nvSpPr>
        <p:spPr>
          <a:xfrm>
            <a:off x="10212200" y="5908962"/>
            <a:ext cx="5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EGF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6" y="1120962"/>
            <a:ext cx="4788000" cy="47880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58" y="1120962"/>
            <a:ext cx="4788000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4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900545" y="526473"/>
            <a:ext cx="256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T24 EGF </a:t>
            </a:r>
            <a:r>
              <a:rPr lang="tr-TR" dirty="0" err="1"/>
              <a:t>treatment</a:t>
            </a:r>
            <a:r>
              <a:rPr lang="tr-TR" dirty="0"/>
              <a:t>-CHGA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4469976" y="590896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control</a:t>
            </a:r>
            <a:endParaRPr lang="en-US" dirty="0"/>
          </a:p>
        </p:txBody>
      </p:sp>
      <p:sp>
        <p:nvSpPr>
          <p:cNvPr id="8" name="Metin kutusu 7"/>
          <p:cNvSpPr txBox="1"/>
          <p:nvPr/>
        </p:nvSpPr>
        <p:spPr>
          <a:xfrm>
            <a:off x="10212200" y="5908962"/>
            <a:ext cx="5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EGF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99" y="1035000"/>
            <a:ext cx="4788000" cy="4788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5" y="1035000"/>
            <a:ext cx="4788000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6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900545" y="526473"/>
            <a:ext cx="235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T24 EGF </a:t>
            </a:r>
            <a:r>
              <a:rPr lang="tr-TR" dirty="0" err="1"/>
              <a:t>treatment</a:t>
            </a:r>
            <a:r>
              <a:rPr lang="tr-TR" dirty="0"/>
              <a:t>-SYP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4469976" y="590896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control</a:t>
            </a:r>
            <a:endParaRPr lang="en-US" dirty="0"/>
          </a:p>
        </p:txBody>
      </p:sp>
      <p:sp>
        <p:nvSpPr>
          <p:cNvPr id="8" name="Metin kutusu 7"/>
          <p:cNvSpPr txBox="1"/>
          <p:nvPr/>
        </p:nvSpPr>
        <p:spPr>
          <a:xfrm>
            <a:off x="10212200" y="5908962"/>
            <a:ext cx="5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EGF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9" y="1120963"/>
            <a:ext cx="4788000" cy="4788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48" y="1120962"/>
            <a:ext cx="4788000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6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900545" y="526473"/>
            <a:ext cx="267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5637 EGF treatment-ENO2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4469976" y="590896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control</a:t>
            </a:r>
            <a:endParaRPr lang="en-US" dirty="0"/>
          </a:p>
        </p:txBody>
      </p:sp>
      <p:sp>
        <p:nvSpPr>
          <p:cNvPr id="8" name="Metin kutusu 7"/>
          <p:cNvSpPr txBox="1"/>
          <p:nvPr/>
        </p:nvSpPr>
        <p:spPr>
          <a:xfrm>
            <a:off x="10212200" y="5908962"/>
            <a:ext cx="5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EGF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D9B980-BFCA-4AB3-91A4-089C17ED9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1" y="1098000"/>
            <a:ext cx="4788000" cy="4788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016CF37-3537-10E2-DF17-44A1EF6D6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28" y="1098000"/>
            <a:ext cx="4788000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5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900545" y="526473"/>
            <a:ext cx="264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5637 EGF treatment-CD56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4469976" y="590896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control</a:t>
            </a:r>
            <a:endParaRPr lang="en-US" dirty="0"/>
          </a:p>
        </p:txBody>
      </p:sp>
      <p:sp>
        <p:nvSpPr>
          <p:cNvPr id="8" name="Metin kutusu 7"/>
          <p:cNvSpPr txBox="1"/>
          <p:nvPr/>
        </p:nvSpPr>
        <p:spPr>
          <a:xfrm>
            <a:off x="10212200" y="5908962"/>
            <a:ext cx="5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EGF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F071E4A-8A9E-071A-51A2-62C0CC00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3" y="1120962"/>
            <a:ext cx="4788000" cy="4788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EAF0789-76E1-3771-8AAD-76BE9DD9D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66" y="1120962"/>
            <a:ext cx="4788000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3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900545" y="526473"/>
            <a:ext cx="268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5637 EGF </a:t>
            </a:r>
            <a:r>
              <a:rPr lang="tr-TR" dirty="0" err="1"/>
              <a:t>treatment</a:t>
            </a:r>
            <a:r>
              <a:rPr lang="tr-TR" dirty="0"/>
              <a:t>-CHGA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4469976" y="590896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control</a:t>
            </a:r>
            <a:endParaRPr lang="en-US" dirty="0"/>
          </a:p>
        </p:txBody>
      </p:sp>
      <p:sp>
        <p:nvSpPr>
          <p:cNvPr id="8" name="Metin kutusu 7"/>
          <p:cNvSpPr txBox="1"/>
          <p:nvPr/>
        </p:nvSpPr>
        <p:spPr>
          <a:xfrm>
            <a:off x="10212200" y="5908962"/>
            <a:ext cx="5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EGF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DC45F6A-D4FA-A87B-CCB5-46789F5D8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1" y="1120962"/>
            <a:ext cx="4788000" cy="4788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EA266AA-5CB9-08D9-AB7A-380DFD18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57" y="1120962"/>
            <a:ext cx="4788000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0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900545" y="526473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5637 EGF </a:t>
            </a:r>
            <a:r>
              <a:rPr lang="tr-TR" dirty="0" err="1"/>
              <a:t>treatment</a:t>
            </a:r>
            <a:r>
              <a:rPr lang="tr-TR" dirty="0"/>
              <a:t>-SYP</a:t>
            </a:r>
            <a:endParaRPr lang="en-US" dirty="0"/>
          </a:p>
        </p:txBody>
      </p:sp>
      <p:sp>
        <p:nvSpPr>
          <p:cNvPr id="7" name="Metin kutusu 6"/>
          <p:cNvSpPr txBox="1"/>
          <p:nvPr/>
        </p:nvSpPr>
        <p:spPr>
          <a:xfrm>
            <a:off x="4469976" y="5908962"/>
            <a:ext cx="85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control</a:t>
            </a:r>
            <a:endParaRPr lang="en-US" dirty="0"/>
          </a:p>
        </p:txBody>
      </p:sp>
      <p:sp>
        <p:nvSpPr>
          <p:cNvPr id="8" name="Metin kutusu 7"/>
          <p:cNvSpPr txBox="1"/>
          <p:nvPr/>
        </p:nvSpPr>
        <p:spPr>
          <a:xfrm>
            <a:off x="10212200" y="5908962"/>
            <a:ext cx="5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EGF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D0F0C12-2039-7338-1D4A-E41574D56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0" y="1246962"/>
            <a:ext cx="4662000" cy="4662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F13C004-22E3-8921-2AE9-B1002DE5C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404" y="1211879"/>
            <a:ext cx="4662000" cy="46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0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40</Words>
  <Application>Microsoft Office PowerPoint</Application>
  <PresentationFormat>Geniş ekran</PresentationFormat>
  <Paragraphs>24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burcu.akman</dc:creator>
  <cp:lastModifiedBy>Ezgi Boyvatlı</cp:lastModifiedBy>
  <cp:revision>5</cp:revision>
  <dcterms:created xsi:type="dcterms:W3CDTF">2022-10-06T11:58:19Z</dcterms:created>
  <dcterms:modified xsi:type="dcterms:W3CDTF">2022-10-17T09:20:48Z</dcterms:modified>
</cp:coreProperties>
</file>